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type="screen16x9"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213163"/>
    <a:srgbClr val="0000FF"/>
    <a:srgbClr val="FFB757"/>
    <a:srgbClr val="FFC475"/>
    <a:srgbClr val="FFB44F"/>
    <a:srgbClr val="FFC679"/>
    <a:srgbClr val="FFCD8B"/>
    <a:srgbClr val="FFC981"/>
    <a:srgbClr val="FFD9A7"/>
    <a:srgbClr val="2233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2965" autoAdjust="0"/>
  </p:normalViewPr>
  <p:slideViewPr>
    <p:cSldViewPr snapToGrid="0">
      <p:cViewPr varScale="1">
        <p:scale>
          <a:sx n="86" d="100"/>
          <a:sy n="86" d="100"/>
        </p:scale>
        <p:origin x="605" y="6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customXml" Target="../customXml/item1.xml"/><Relationship Id="rId20" Type="http://schemas.openxmlformats.org/officeDocument/2006/relationships/customXmlProps" Target="../customXml/itemProps1.xml"/><Relationship Id="rId2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3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5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158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dirty="0" lang="en-US">
              <a:latin typeface="Calibri"/>
              <a:cs typeface="Calibri"/>
            </a:endParaRPr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1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158750">
              <a:lnSpc>
                <a:spcPct val="100000"/>
              </a:lnSpc>
              <a:spcBef>
                <a:spcPts val="600"/>
              </a:spcBef>
              <a:buNone/>
              <a:tabLst>
                <a:tab algn="l" pos="0"/>
              </a:tabLst>
            </a:pPr>
            <a:endParaRPr b="0" dirty="0" sz="2800" lang="en-US" strike="noStrike">
              <a:latin typeface="Arial"/>
            </a:endParaRPr>
          </a:p>
        </p:txBody>
      </p:sp>
      <p:sp>
        <p:nvSpPr>
          <p:cNvPr id="1048624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10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158750">
              <a:lnSpc>
                <a:spcPct val="100000"/>
              </a:lnSpc>
              <a:spcBef>
                <a:spcPts val="600"/>
              </a:spcBef>
              <a:buNone/>
              <a:tabLst>
                <a:tab algn="l" pos="0"/>
              </a:tabLst>
            </a:pPr>
            <a:endParaRPr b="0" dirty="0" sz="2800" lang="en-US" strike="noStrike">
              <a:latin typeface="Arial"/>
            </a:endParaRPr>
          </a:p>
        </p:txBody>
      </p:sp>
      <p:sp>
        <p:nvSpPr>
          <p:cNvPr id="1048628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11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algn="l" pos="0"/>
              </a:tabLst>
            </a:pPr>
            <a:r>
              <a:rPr b="1" dirty="0" sz="1100" lang="en-US">
                <a:solidFill>
                  <a:srgbClr val="213163"/>
                </a:solidFill>
              </a:rPr>
              <a:t>Reference</a:t>
            </a:r>
            <a:endParaRPr dirty="0" sz="1100" lang="en-US"/>
          </a:p>
          <a:p>
            <a:pPr indent="-173736" marL="173736">
              <a:buFont typeface="Arial" panose="020B0604020202020204" pitchFamily="34" charset="0"/>
              <a:buChar char="•"/>
              <a:tabLst>
                <a:tab algn="l" pos="0"/>
              </a:tabLst>
            </a:pPr>
            <a:endParaRPr dirty="0" sz="1100" lang="en-IN" spc="-1"/>
          </a:p>
          <a:p>
            <a:pPr indent="-173736" marL="173736">
              <a:buFont typeface="Arial" panose="020B0604020202020204" pitchFamily="34" charset="0"/>
              <a:buChar char="•"/>
              <a:tabLst>
                <a:tab algn="l" pos="0"/>
              </a:tabLst>
            </a:pPr>
            <a:r>
              <a:rPr dirty="0" sz="1100" lang="en-IN" spc="-1"/>
              <a:t>These are the references for this session.</a:t>
            </a:r>
            <a:endParaRPr b="0" dirty="0" sz="1100" lang="en-IN" spc="-1" strike="noStrike">
              <a:latin typeface="Arial"/>
            </a:endParaRPr>
          </a:p>
        </p:txBody>
      </p:sp>
      <p:sp>
        <p:nvSpPr>
          <p:cNvPr id="1048631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dirty="0" sz="2000" lang="en-US" spc="-1" strike="noStrike">
              <a:latin typeface="Arial"/>
            </a:endParaRPr>
          </a:p>
        </p:txBody>
      </p:sp>
      <p:sp>
        <p:nvSpPr>
          <p:cNvPr id="1048635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13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48595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158750">
              <a:buNone/>
            </a:pPr>
            <a:endParaRPr b="1" dirty="0" lang="en-US"/>
          </a:p>
        </p:txBody>
      </p:sp>
      <p:sp>
        <p:nvSpPr>
          <p:cNvPr id="1048597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/>
            <a:endParaRPr b="0" dirty="0" sz="1100" i="0" lang="en-GB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0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/>
            <a:endParaRPr b="0" dirty="0" sz="1100" i="0" lang="en-GB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3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/>
            <a:endParaRPr b="0" dirty="0" sz="1100" i="0" lang="en-GB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07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/>
            <a:endParaRPr b="0" dirty="0" sz="1100" i="0" lang="en-GB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10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158750">
              <a:lnSpc>
                <a:spcPct val="100000"/>
              </a:lnSpc>
              <a:spcBef>
                <a:spcPts val="600"/>
              </a:spcBef>
              <a:buNone/>
              <a:tabLst>
                <a:tab algn="l" pos="0"/>
              </a:tabLst>
            </a:pPr>
            <a:endParaRPr b="0" dirty="0" sz="2800" lang="en-US" strike="noStrike">
              <a:latin typeface="Arial"/>
            </a:endParaRPr>
          </a:p>
        </p:txBody>
      </p:sp>
      <p:sp>
        <p:nvSpPr>
          <p:cNvPr id="1048615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8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158750">
              <a:lnSpc>
                <a:spcPct val="100000"/>
              </a:lnSpc>
              <a:spcBef>
                <a:spcPts val="600"/>
              </a:spcBef>
              <a:buNone/>
              <a:tabLst>
                <a:tab algn="l" pos="0"/>
              </a:tabLst>
            </a:pPr>
            <a:endParaRPr b="0" dirty="0" sz="2800" lang="en-US" strike="noStrike">
              <a:latin typeface="Arial"/>
            </a:endParaRPr>
          </a:p>
        </p:txBody>
      </p:sp>
      <p:sp>
        <p:nvSpPr>
          <p:cNvPr id="1048620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9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34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77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/>
        </p:spPr>
        <p:txBody>
          <a:bodyPr anchor="ctr" bIns="0" lIns="0" rIns="0" tIns="0">
            <a:noAutofit/>
          </a:bodyPr>
          <a:p>
            <a:endParaRPr b="0" sz="1350" lang="en-US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0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/>
        </p:spPr>
        <p:txBody>
          <a:bodyPr anchor="ctr" bIns="0" lIns="0" rIns="0" tIns="0">
            <a:noAutofit/>
          </a:bodyPr>
          <a:p>
            <a:pPr algn="ctr"/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1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2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/>
        </p:spPr>
        <p:txBody>
          <a:bodyPr/>
          <a:p>
            <a:fld id="{6275EE38-1560-4543-B65C-40BD61BB92F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04858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/>
        </p:spPr>
        <p:txBody>
          <a:bodyPr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75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4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4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4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78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49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9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51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793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52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8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54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55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56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3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37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8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8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58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2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36;p32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0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61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62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3428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492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algn="l" indent="-317492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algn="l" indent="-317492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algn="l" indent="-317492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algn="l" indent="-317492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algn="l" indent="-317492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algn="l" indent="-317492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algn="l" indent="-317492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663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6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228594" lvl="0" marL="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46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.png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5"/>
          <p:cNvSpPr/>
          <p:nvPr userDrawn="1"/>
        </p:nvSpPr>
        <p:spPr>
          <a:xfrm>
            <a:off x="0" y="-2072"/>
            <a:ext cx="7090229" cy="467289"/>
          </a:xfrm>
          <a:prstGeom prst="rect"/>
          <a:solidFill>
            <a:srgbClr val="223366"/>
          </a:solidFill>
          <a:ln>
            <a:solidFill>
              <a:srgbClr val="223366"/>
            </a:solidFill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77" name="Rectangle 7"/>
          <p:cNvSpPr/>
          <p:nvPr userDrawn="1"/>
        </p:nvSpPr>
        <p:spPr>
          <a:xfrm>
            <a:off x="0" y="4935061"/>
            <a:ext cx="9144000" cy="208439"/>
          </a:xfrm>
          <a:prstGeom prst="rect"/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78" name="TextBox 12"/>
          <p:cNvSpPr txBox="1"/>
          <p:nvPr userDrawn="1"/>
        </p:nvSpPr>
        <p:spPr>
          <a:xfrm>
            <a:off x="132080" y="65687"/>
            <a:ext cx="3883660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600" lang="en-US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048579" name="Rectangle 15"/>
          <p:cNvSpPr/>
          <p:nvPr userDrawn="1"/>
        </p:nvSpPr>
        <p:spPr>
          <a:xfrm>
            <a:off x="9027886" y="0"/>
            <a:ext cx="116114" cy="467289"/>
          </a:xfrm>
          <a:prstGeom prst="rect"/>
          <a:solidFill>
            <a:srgbClr val="00B0F0"/>
          </a:solidFill>
          <a:ln>
            <a:noFill/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3"/>
          <a:srcRect/>
          <a:stretch>
            <a:fillRect/>
          </a:stretch>
        </p:blipFill>
        <p:spPr>
          <a:xfrm>
            <a:off x="7435308" y="49810"/>
            <a:ext cx="1245494" cy="405088"/>
          </a:xfrm>
          <a:prstGeom prst="rect"/>
        </p:spPr>
      </p:pic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2097153" name="Picture 3" descr="A blue circle with icons and circles  Description automatically generated with medium confidence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"/>
            <a:srcRect b="15546"/>
            <a:stretch>
              <a:fillRect/>
            </a:stretch>
          </p:blipFill>
          <p:spPr>
            <a:xfrm>
              <a:off x="-10160" y="-66567"/>
              <a:ext cx="9208395" cy="5179723"/>
            </a:xfrm>
            <a:prstGeom prst="rect"/>
          </p:spPr>
        </p:pic>
        <p:sp>
          <p:nvSpPr>
            <p:cNvPr id="1048585" name="Rectangle 5"/>
            <p:cNvSpPr/>
            <p:nvPr/>
          </p:nvSpPr>
          <p:spPr>
            <a:xfrm>
              <a:off x="-13523" y="-59125"/>
              <a:ext cx="9215120" cy="5224236"/>
            </a:xfrm>
            <a:prstGeom prst="rect"/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dirty="0" lang="en-US"/>
            </a:p>
          </p:txBody>
        </p:sp>
      </p:grpSp>
      <p:sp>
        <p:nvSpPr>
          <p:cNvPr id="1048586" name="Google Shape;61;p13"/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62;p13"/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2097154" name="Google Shape;63;p13" descr="A close up of a sig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4755974" y="1620847"/>
              <a:ext cx="1163978" cy="389110"/>
            </a:xfrm>
            <a:prstGeom prst="rect"/>
            <a:noFill/>
            <a:ln>
              <a:noFill/>
            </a:ln>
          </p:spPr>
        </p:pic>
        <p:pic>
          <p:nvPicPr>
            <p:cNvPr id="2097155" name="Google Shape;64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 t="20551"/>
            <a:stretch>
              <a:fillRect/>
            </a:stretch>
          </p:blipFill>
          <p:spPr>
            <a:xfrm>
              <a:off x="3675859" y="1608154"/>
              <a:ext cx="787775" cy="414497"/>
            </a:xfrm>
            <a:prstGeom prst="rect"/>
            <a:noFill/>
            <a:ln>
              <a:noFill/>
            </a:ln>
          </p:spPr>
        </p:pic>
        <p:cxnSp>
          <p:nvCxnSpPr>
            <p:cNvPr id="3145728" name="Google Shape;65;p13"/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straightConnector1"/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29" name="Google Shape;66;p13"/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straightConnector1"/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097156" name="Google Shape;67;p1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/>
            <a:stretch>
              <a:fillRect/>
            </a:stretch>
          </p:blipFill>
          <p:spPr>
            <a:xfrm>
              <a:off x="6212294" y="1633695"/>
              <a:ext cx="1402381" cy="363414"/>
            </a:xfrm>
            <a:prstGeom prst="rect"/>
            <a:noFill/>
            <a:ln>
              <a:noFill/>
            </a:ln>
          </p:spPr>
        </p:pic>
        <p:cxnSp>
          <p:nvCxnSpPr>
            <p:cNvPr id="3145730" name="Google Shape;68;p13"/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straightConnector1"/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097157" name="Google Shape;69;p13" descr="A blue and black text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5">
              <a:alphaModFix/>
            </a:blip>
            <a:srcRect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/>
            <a:noFill/>
            <a:ln>
              <a:noFill/>
            </a:ln>
          </p:spPr>
        </p:pic>
      </p:grpSp>
      <p:sp>
        <p:nvSpPr>
          <p:cNvPr id="1048587" name="Google Shape;70;p13"/>
          <p:cNvSpPr txBox="1"/>
          <p:nvPr/>
        </p:nvSpPr>
        <p:spPr>
          <a:xfrm>
            <a:off x="1199820" y="3962705"/>
            <a:ext cx="1456920" cy="2769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1200" lang="en-US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b="0" cap="none" dirty="0" sz="1200" i="0" lang="en-US" strike="noStrike" u="none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8" name="Rectangle: Rounded Corners 24"/>
          <p:cNvSpPr/>
          <p:nvPr/>
        </p:nvSpPr>
        <p:spPr>
          <a:xfrm>
            <a:off x="1642823" y="2778126"/>
            <a:ext cx="5858351" cy="934509"/>
          </a:xfrm>
          <a:prstGeom prst="roundRect"/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sz="2000" lang="en-IN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b="1" dirty="0" sz="2000"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8589" name="TextBox 26"/>
          <p:cNvSpPr txBox="1"/>
          <p:nvPr/>
        </p:nvSpPr>
        <p:spPr>
          <a:xfrm>
            <a:off x="1281240" y="4231479"/>
            <a:ext cx="7447124" cy="651460"/>
          </a:xfrm>
          <a:prstGeom prst="rect"/>
          <a:noFill/>
        </p:spPr>
        <p:txBody>
          <a:bodyPr wrap="square">
            <a:spAutoFit/>
          </a:bodyPr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dirty="0" sz="1100" lang="en-US">
                <a:solidFill>
                  <a:schemeClr val="bg1"/>
                </a:solidFill>
              </a:rPr>
              <a:t>N</a:t>
            </a:r>
            <a:r>
              <a:rPr dirty="0" sz="1100" lang="en-IN">
                <a:solidFill>
                  <a:schemeClr val="bg1"/>
                </a:solidFill>
              </a:rPr>
              <a:t>AME: ASHA T</a:t>
            </a:r>
            <a:endParaRPr dirty="0" sz="1100" lang="en-US">
              <a:solidFill>
                <a:schemeClr val="bg1"/>
              </a:solidFill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b="0" cap="none" dirty="0" sz="1100" i="0" lang="en-US" strike="noStrike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b="0" cap="none" dirty="0" sz="1100" i="0" lang="en-IN" strike="noStrike" u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au612821105003</a:t>
            </a:r>
            <a:endParaRPr b="0" cap="none" dirty="0" sz="1100" i="0" lang="en-US" strike="noStrike" u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dirty="0" sz="1100" lang="en-US">
                <a:solidFill>
                  <a:schemeClr val="bg1"/>
                </a:solidFill>
              </a:rPr>
              <a:t>C</a:t>
            </a:r>
            <a:r>
              <a:rPr dirty="0" sz="1100" lang="en-IN">
                <a:solidFill>
                  <a:schemeClr val="bg1"/>
                </a:solidFill>
              </a:rPr>
              <a:t>OLLEGE NAME: VARUVAN VADIVELAN INSTITUTE OF TECHNOLOGY </a:t>
            </a:r>
            <a:endParaRPr b="0" cap="none" dirty="0" sz="1100" i="0" lang="en-US" strike="noStrike" u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31" name="Straight Connector 28"/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/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8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937210" y="1670103"/>
            <a:ext cx="1443387" cy="1049002"/>
          </a:xfrm>
          <a:prstGeom prst="rect"/>
        </p:spPr>
      </p:pic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0" y="79007"/>
            <a:ext cx="9144000" cy="4985485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61;g5fab984687_2_0"/>
          <p:cNvSpPr txBox="1"/>
          <p:nvPr/>
        </p:nvSpPr>
        <p:spPr>
          <a:xfrm>
            <a:off x="123208" y="573002"/>
            <a:ext cx="4448791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b="1" dirty="0" sz="1600" lang="en-IN">
                <a:solidFill>
                  <a:srgbClr val="213163"/>
                </a:solidFill>
              </a:rPr>
              <a:t>CONCLUSION :</a:t>
            </a:r>
            <a:endParaRPr b="1" dirty="0" sz="1600" lang="en-US">
              <a:solidFill>
                <a:srgbClr val="213163"/>
              </a:solidFill>
            </a:endParaRPr>
          </a:p>
        </p:txBody>
      </p:sp>
      <p:pic>
        <p:nvPicPr>
          <p:cNvPr id="2097171" name="Picture 2" descr="A pen and papers with check marks  Description automatically generate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/>
          <a:noFill/>
        </p:spPr>
      </p:pic>
      <p:pic>
        <p:nvPicPr>
          <p:cNvPr id="2097172" name="Picture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55198" y="1003609"/>
            <a:ext cx="4843067" cy="2168538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61;g5fab984687_2_0"/>
          <p:cNvSpPr txBox="1"/>
          <p:nvPr/>
        </p:nvSpPr>
        <p:spPr>
          <a:xfrm>
            <a:off x="123208" y="573002"/>
            <a:ext cx="4448791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b="1" dirty="0" sz="1600" lang="en-US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2097173" name="Picture 2" descr="Abstract background with futuristic element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/>
          <a:noFill/>
        </p:spPr>
      </p:pic>
      <p:pic>
        <p:nvPicPr>
          <p:cNvPr id="209717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3208" y="1184352"/>
            <a:ext cx="4810214" cy="289972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61;g5fab984687_2_0"/>
          <p:cNvSpPr txBox="1"/>
          <p:nvPr/>
        </p:nvSpPr>
        <p:spPr>
          <a:xfrm>
            <a:off x="134935" y="574406"/>
            <a:ext cx="4437065" cy="495936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b="1" dirty="0" sz="1600" lang="en-IN">
                <a:solidFill>
                  <a:srgbClr val="213163"/>
                </a:solidFill>
                <a:latin typeface="+mn-lt"/>
              </a:rPr>
              <a:t>REFERENCS</a:t>
            </a:r>
            <a:endParaRPr b="1" dirty="0" sz="1600" lang="en-US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097175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970951"/>
            <a:ext cx="7571810" cy="2860132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Rectangle 3"/>
          <p:cNvSpPr/>
          <p:nvPr/>
        </p:nvSpPr>
        <p:spPr>
          <a:xfrm>
            <a:off x="2459882" y="2110085"/>
            <a:ext cx="4224234" cy="923330"/>
          </a:xfrm>
          <a:prstGeom prst="rect"/>
          <a:noFill/>
        </p:spPr>
        <p:txBody>
          <a:bodyPr bIns="45720" lIns="91440" rIns="91440" tIns="45720" wrap="none">
            <a:spAutoFit/>
          </a:bodyPr>
          <a:p>
            <a:pPr algn="ctr"/>
            <a:r>
              <a:rPr b="0" cap="none" dirty="0" sz="5400" lang="en-US" spc="0">
                <a:ln w="0"/>
                <a:solidFill>
                  <a:srgbClr val="213163"/>
                </a:solidFill>
                <a:effectLst>
                  <a:reflection algn="bl" blurRad="6350" dir="5400000" endA="300" endPos="35500" rotWithShape="0" stA="53000" sy="-90000"/>
                </a:effectLst>
              </a:rPr>
              <a:t>THANK </a:t>
            </a:r>
            <a:r>
              <a:rPr dirty="0" sz="5400" lang="en-US">
                <a:ln w="0"/>
                <a:solidFill>
                  <a:srgbClr val="213163"/>
                </a:solidFill>
                <a:effectLst>
                  <a:reflection algn="bl" blurRad="6350" dir="5400000" endA="300" endPos="35500" rotWithShape="0" stA="53000" sy="-90000"/>
                </a:effectLst>
              </a:rPr>
              <a:t>YOU</a:t>
            </a:r>
            <a:endParaRPr b="0" cap="none" dirty="0" sz="5400" lang="en-US" spc="0">
              <a:ln w="0"/>
              <a:solidFill>
                <a:srgbClr val="213163"/>
              </a:solidFill>
              <a:effectLst>
                <a:reflection algn="bl" blurRad="6350" dir="5400000" endA="300" endPos="35500" rotWithShape="0" stA="53000" sy="-9000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4085" y="568171"/>
            <a:ext cx="8575829" cy="4225772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413790" y="1047750"/>
            <a:ext cx="3194940" cy="3194940"/>
          </a:xfrm>
          <a:prstGeom prst="rect"/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16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5158" y="539750"/>
            <a:ext cx="4064099" cy="4064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</p:txBody>
      </p:sp>
      <p:grpSp>
        <p:nvGrpSpPr>
          <p:cNvPr id="42" name="Group 1"/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2097162" name="Picture 7" descr="A screenshot of a device  Description automatically generated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/>
          </p:spPr>
        </p:pic>
        <p:pic>
          <p:nvPicPr>
            <p:cNvPr id="2097163" name="Picture 8" descr="Businessman fist on chin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 b="62888"/>
            <a:stretch>
              <a:fillRect/>
            </a:stretch>
          </p:blipFill>
          <p:spPr>
            <a:xfrm flipH="1">
              <a:off x="6478945" y="2680677"/>
              <a:ext cx="1647824" cy="2016369"/>
            </a:xfrm>
            <a:prstGeom prst="rect"/>
          </p:spPr>
        </p:pic>
      </p:grpSp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" y="601210"/>
            <a:ext cx="4951494" cy="3188863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</p:txBody>
      </p:sp>
      <p:grpSp>
        <p:nvGrpSpPr>
          <p:cNvPr id="46" name="Group 11"/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2097165" name="Picture 12" descr="A purple question mark with gears  Description automatically generated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1"/>
            <a:srcRect l="11111" t="10028" r="10940" b="11567"/>
            <a:stretch>
              <a:fillRect/>
            </a:stretch>
          </p:blipFill>
          <p:spPr>
            <a:xfrm>
              <a:off x="5486396" y="760307"/>
              <a:ext cx="3601821" cy="3622886"/>
            </a:xfrm>
            <a:prstGeom prst="rect"/>
          </p:spPr>
        </p:pic>
        <p:pic>
          <p:nvPicPr>
            <p:cNvPr id="2097166" name="Picture 13" descr="Businessman with clipboard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2"/>
            <a:srcRect b="60168"/>
            <a:stretch>
              <a:fillRect/>
            </a:stretch>
          </p:blipFill>
          <p:spPr>
            <a:xfrm>
              <a:off x="4578211" y="2188308"/>
              <a:ext cx="2340981" cy="2313354"/>
            </a:xfrm>
            <a:prstGeom prst="rect"/>
          </p:spPr>
        </p:pic>
      </p:grpSp>
      <p:pic>
        <p:nvPicPr>
          <p:cNvPr id="2097167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26046" y="516224"/>
            <a:ext cx="4788853" cy="3224503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</p:txBody>
      </p:sp>
      <p:sp>
        <p:nvSpPr>
          <p:cNvPr id="1048605" name="Google Shape;61;g5fab984687_2_0"/>
          <p:cNvSpPr txBox="1"/>
          <p:nvPr/>
        </p:nvSpPr>
        <p:spPr>
          <a:xfrm>
            <a:off x="134935" y="574406"/>
            <a:ext cx="4437065" cy="495936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b="1" dirty="0" sz="1600" lang="en-US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097168" name="Graphic 1" descr="Presentation with checklist with solid fill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7515" t="10396" r="9870" b="8883"/>
          <a:stretch>
            <a:fillRect/>
          </a:stretch>
        </p:blipFill>
        <p:spPr>
          <a:xfrm>
            <a:off x="6067269" y="1375257"/>
            <a:ext cx="2954867" cy="2887133"/>
          </a:xfrm>
          <a:prstGeom prst="rect"/>
        </p:spPr>
      </p:pic>
      <p:pic>
        <p:nvPicPr>
          <p:cNvPr id="209716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1863" y="574406"/>
            <a:ext cx="5945405" cy="3994688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  <a:p>
            <a:pPr>
              <a:spcBef>
                <a:spcPts val="600"/>
              </a:spcBef>
            </a:pPr>
            <a:endParaRPr dirty="0" lang="en-US"/>
          </a:p>
        </p:txBody>
      </p:sp>
      <p:pic>
        <p:nvPicPr>
          <p:cNvPr id="2097170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273" y="533835"/>
            <a:ext cx="7285684" cy="3738126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6"/>
          <p:cNvSpPr txBox="1"/>
          <p:nvPr/>
        </p:nvSpPr>
        <p:spPr>
          <a:xfrm>
            <a:off x="122622" y="684189"/>
            <a:ext cx="4630730" cy="307777"/>
          </a:xfrm>
          <a:prstGeom prst="rect"/>
          <a:noFill/>
        </p:spPr>
        <p:txBody>
          <a:bodyPr wrap="square">
            <a:spAutoFit/>
          </a:bodyPr>
          <a:p>
            <a:r>
              <a:rPr b="1" dirty="0" lang="en-IN"/>
              <a:t>GITHUB LINK :</a:t>
            </a:r>
            <a:endParaRPr b="1" dirty="0" lang="en-US"/>
          </a:p>
        </p:txBody>
      </p:sp>
      <p:sp>
        <p:nvSpPr>
          <p:cNvPr id="1048612" name="TextBox 2"/>
          <p:cNvSpPr txBox="1"/>
          <p:nvPr/>
        </p:nvSpPr>
        <p:spPr>
          <a:xfrm>
            <a:off x="1356064" y="1133374"/>
            <a:ext cx="4629704" cy="307777"/>
          </a:xfrm>
          <a:prstGeom prst="rect"/>
          <a:noFill/>
        </p:spPr>
        <p:txBody>
          <a:bodyPr wrap="square">
            <a:spAutoFit/>
          </a:bodyPr>
          <a:p>
            <a:r>
              <a:rPr dirty="0" lang="en-IN"/>
              <a:t>https://github.com/Radhikasheera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61;g5fab984687_2_0"/>
          <p:cNvSpPr txBox="1"/>
          <p:nvPr/>
        </p:nvSpPr>
        <p:spPr>
          <a:xfrm>
            <a:off x="123209" y="573002"/>
            <a:ext cx="444879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b="1" dirty="0" sz="1600" lang="en-IN">
                <a:solidFill>
                  <a:srgbClr val="213163"/>
                </a:solidFill>
              </a:rPr>
              <a:t>PROJECT DEMO</a:t>
            </a:r>
            <a:endParaRPr b="1" dirty="0" sz="1600" lang="en-US">
              <a:solidFill>
                <a:srgbClr val="213163"/>
              </a:solidFill>
            </a:endParaRPr>
          </a:p>
        </p:txBody>
      </p:sp>
      <p:sp>
        <p:nvSpPr>
          <p:cNvPr id="1048617" name="TextBox 3"/>
          <p:cNvSpPr txBox="1"/>
          <p:nvPr/>
        </p:nvSpPr>
        <p:spPr>
          <a:xfrm>
            <a:off x="539877" y="1152882"/>
            <a:ext cx="4630730" cy="307777"/>
          </a:xfrm>
          <a:prstGeom prst="rect"/>
          <a:noFill/>
        </p:spPr>
        <p:txBody>
          <a:bodyPr wrap="square">
            <a:spAutoFit/>
          </a:bodyPr>
          <a:p>
            <a:pPr algn="l"/>
            <a:r>
              <a:rPr i="0" lang="en-IN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https://github.com/Radhikasheera/Radhika_E</a:t>
            </a:r>
            <a:endParaRPr dirty="0" i="0" lang="en-IN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Moinudeen Syed</dc:creator>
  <cp:lastModifiedBy>Sujitha Gunasekaran</cp:lastModifiedBy>
  <dcterms:created xsi:type="dcterms:W3CDTF">2024-04-16T16:30:01Z</dcterms:created>
  <dcterms:modified xsi:type="dcterms:W3CDTF">2024-04-17T03:31:14Z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1747185a4f214eee95338d4bccbb64c3</vt:lpwstr>
  </property>
</Properties>
</file>